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83" r:id="rId4"/>
    <p:sldId id="268" r:id="rId5"/>
    <p:sldId id="264" r:id="rId6"/>
    <p:sldId id="266" r:id="rId7"/>
    <p:sldId id="265" r:id="rId8"/>
    <p:sldId id="263" r:id="rId9"/>
    <p:sldId id="269" r:id="rId10"/>
    <p:sldId id="270" r:id="rId11"/>
    <p:sldId id="271" r:id="rId12"/>
    <p:sldId id="272" r:id="rId13"/>
    <p:sldId id="273" r:id="rId14"/>
    <p:sldId id="275" r:id="rId15"/>
    <p:sldId id="286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34F79-B997-4AB0-BBB5-ACC912C77807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754E6-7B26-47AD-AB94-DBBE470A9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754E6-7B26-47AD-AB94-DBBE470A91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C318-D7DC-4F14-BC92-1076941318D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9D8D-6957-46CE-A95A-ED1F507AD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mvelikaya.ru/wp-content/uploads/2009/08/pohval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124744"/>
            <a:ext cx="5915000" cy="3816424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Наказание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    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поощрение…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54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Можно выделить следующие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виды наказаний: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Словесное наказание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(угрозы, оскорбления, унижения, крики, ворчание и т.д.);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Физическое наказание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(шлепки, порка ремнём, подзатыльники и т.д.);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Наказание изоляцией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(стояние в углу, запирание в комнате, ванной, туалете, отказ от контакта и т.д.);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Наказание лишением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(лишение прогулок, сладостей, компьютера и т.д.)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Наказание также бывает: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Справедливое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ребёнок получает наказание, нарушая те правила, которые были обдуманы, обсуждены или известны ребёнку.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Несправедливое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(ребёнок чувствует искреннюю обиду и непонимания смысла наказания)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Наказывая подумай зачем? (рабочий стол) Наташин слайд))</a:t>
            </a:r>
            <a:endParaRPr lang="ru-RU" dirty="0"/>
          </a:p>
        </p:txBody>
      </p:sp>
      <p:pic>
        <p:nvPicPr>
          <p:cNvPr id="2050" name="Picture 2" descr="C:\Users\I\Desktop\памятка  Наказывая - подумай зач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4969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Педагогические требования к      </a:t>
            </a:r>
          </a:p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наказанию: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Наказание должно быть строго субъективным;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Сочетать наказание с убеждением;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Отсутствие поспешности в применении наказания;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Применять наказание лишь после того, как другие     методы и средства не дают никаких результатов;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Наказание должно быть строго индивидуализировано;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Не злоупотреблять наказанием;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*Постарайтесь пробудить чувство совести, помогите осознать ошибку, желание исправить её.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Имейте мужество извиниться перед ребёнком, если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наказали его незаслуженно.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381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Аргументы против физических наказаний: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ребёнок болен (психика уязвима, реакции непредсказуемые);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* Сразу после физической или душевной травмы;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* Когда ребёнок не справляется или у него что – то не получается (когда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ест, после сна, пред сном; во время игры, работы);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* Когда внутренние мотивы поступка , самого пустякового или самого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страшного нам не понятны (нужно обязательно разобраться, чем вызван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поступок, может это была оборона, кто – то подговорил и т.п.);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* Когда мы сами не в себе, устали или огорчены своими проблемами (гнев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плохой советчик)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взрослые, помните: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* Дети с сильной нервной системой в результате физических наказаний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вырастают грубыми, жестокими, лживыми;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* Дети со слабой нервной системой – вырастают боязливыми, вялыми,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нерешительными, у них возникает отчужденность в отношениях с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родителями;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* Дети перестают уважать старших, считаться с ними, испытывают чувство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мести, страха.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I\Desktop\11175556_76a436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I\Desktop\img4 (2).jpg"/>
          <p:cNvPicPr>
            <a:picLocks noChangeAspect="1" noChangeArrowheads="1"/>
          </p:cNvPicPr>
          <p:nvPr/>
        </p:nvPicPr>
        <p:blipFill>
          <a:blip r:embed="rId3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\Desktop\Новая папка\спасибо за внимание\img20 (2)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062664" cy="27363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Очень важную роль в 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воспитательной деятельности 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играют так называемые методы   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стимулирования (поощрение, наказание)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Воспитательный процесс 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не обходится без поощрений и наказаний, 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и надо делать это педагогически грамотно.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\Desktop\emb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3140968"/>
          </a:xfrm>
          <a:prstGeom prst="rect">
            <a:avLst/>
          </a:prstGeom>
          <a:noFill/>
        </p:spPr>
      </p:pic>
      <p:pic>
        <p:nvPicPr>
          <p:cNvPr id="1027" name="Picture 3" descr="C:\Users\I\Desktop\1446964_fab3359def8b412fc10959e694c6a6c2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456383" cy="28526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062664" cy="27363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Если возникает вопрос, с чего начинать, то начинать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надо с похвалы. Опережающая похвала педагога - всегда несет в себе положительный воспитательный заряд - веру, намечает хорошую перспективу для личности. Педагогическая вера помогает потенциальной возможности стать действительностью.</a:t>
            </a:r>
            <a:endParaRPr lang="ru-RU" sz="2400" dirty="0"/>
          </a:p>
        </p:txBody>
      </p:sp>
      <p:pic>
        <p:nvPicPr>
          <p:cNvPr id="5" name="Picture 2" descr="http://www.chem-astu.ru/weblog/pictures/pohvala-reb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924944"/>
            <a:ext cx="48902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Поощрение</a:t>
            </a:r>
            <a:r>
              <a:rPr lang="ru-RU" sz="67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проявление        положительной оценки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 ребёнка.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Поощрение, как метод воспитания направлен на эмоциональное утверждение успешно производимых действий и нравственных поступков, стимулирование к совершению новых.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888432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возникает необходимость поощрения?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Особое внимание необходимо уделять похвале за  совершённое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ребёнком усилие. Очень хорошо если поощрение подчёркивает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и способность ребёнка к усилиям по достижению цели, и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радость от достигнутого успеха.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Поощрения: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Слово,  * Жест, * Взгляд,* Похвала, * Подарок.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*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Поощрять ребёнка надо не за сам факт выполнения обязанностей,  а за то,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с каким  старанием и прилежанием он выполнил эту работу;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*  Поощрение можно назвать выражением  положительной оценки действий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детей;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*  Действия поощрения  основано на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возбуждение положительных   эмоций,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поэтому  оно вселяет уверенность,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создаёт приятный настрой,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повышает ответственность.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Картинка 6 из 5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3573016"/>
            <a:ext cx="37444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требования к   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поощрению:</a:t>
            </a: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Поощрение должно быть справедливым;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Поощрять следует не только совокупность достижений, но и за отдельные реальные успехи;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Необходимо учитывать возрастные и индивидуальные особенности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Не злоупотреблять и не захваливать;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Использовать различные меры поощрения;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Не следует забывать о тех, кто редко поощряется или не поощряется;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*Поощрение должно быть в присутствии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Поощрение должно быть доброжелательным и идти от сердца, от души.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786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892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за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Вызывают положительные эмоции;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* Способствуют формированию позитивных качеств личности (чувство собственного достоинства, чуткости, доброжелательности, ответственности,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дисциплинированности и т.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«против»: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Чрезмерное заласкивание, захваливание, порождают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тщеславие, самодовольство, эгоизм.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При необоснованных поощрениях дети привыкают к ним и не ценят.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891480"/>
            <a:ext cx="9731424" cy="504056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8748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что не следует хвалить?: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r>
              <a:rPr lang="ru-RU" sz="3600" dirty="0" smtClean="0"/>
              <a:t>   </a:t>
            </a:r>
          </a:p>
          <a:p>
            <a:r>
              <a:rPr lang="ru-RU" sz="3600" dirty="0" smtClean="0"/>
              <a:t>    *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то, что получено от природы;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* Из жалости (дети это чувствуют);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* Второй раз за одно и тоже достижение;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* За то, что достигнуто не своим трудом;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* Из –за желания понравиться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\Desktop\56aa10beab0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Не менее значимы в практической педагогической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деятельности и наказания, к которым приходится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прибегать в тех или иных конкретных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педагогических ситуациях.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Наказание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компонент педагогического  стимулирования,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применение которого должно предупреждать нежелательные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поступки ребёнка, тормозить их, вызывать чувство вины.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Но каждый раз следует задуматься над тем,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как нельзя наказывать.</a:t>
            </a:r>
            <a:endParaRPr lang="ru-RU" sz="2400" dirty="0"/>
          </a:p>
        </p:txBody>
      </p:sp>
      <p:pic>
        <p:nvPicPr>
          <p:cNvPr id="6" name="Picture 2" descr="C:\Users\I\Desktop\orig_90d6196eb4d167c4b36b1841dfaee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600400" cy="34434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219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Наказание  и       поощрение…</vt:lpstr>
      <vt:lpstr>            </vt:lpstr>
      <vt:lpstr>            Если возникает вопрос, с чего начинать, то начинать               надо с похвалы. Опережающая похвала педагога - всегда несет в себе положительный воспитательный заряд - веру, намечает хорошую перспективу для личности. Педагогическая вера помогает потенциальной возможности стать действительностью.</vt:lpstr>
      <vt:lpstr>       Поощрение – это проявление        положительной оценки  поведения ребёнка. Поощрение, как метод воспитания направлен на эмоциональное утверждение успешно производимых действий и нравственных поступков, стимулирование к совершению новых.</vt:lpstr>
      <vt:lpstr>                                                                                                                                                                   Почему возникает необходимость поощрения?                                                                Особое внимание необходимо уделять похвале за  совершённое                                 ребёнком усилие. Очень хорошо если поощрение подчёркивает                                 и способность ребёнка к усилиям по достижению цели, и                                       радость от достигнутого успеха.                                                                                         Поощрения: * Слово,  * Жест, * Взгляд,* Похвала, * Подарок.        *  Поощрять ребёнка надо не за сам факт выполнения обязанностей,  а за то,         с каким  старанием и прилежанием он выполнил эту работу;     *  Поощрение можно назвать выражением  положительной оценки действий               детей;     *  Действия поощрения  основано на         возбуждение положительных   эмоций,         поэтому  оно вселяет уверенность,         создаёт приятный настрой,           повышает ответственность.    </vt:lpstr>
      <vt:lpstr>                      Педагогические требования к                                   поощрению:  * Поощрение должно быть справедливым; * Поощрять следует не только совокупность достижений, но и за отдельные реальные успехи; * Необходимо учитывать возрастные и индивидуальные особенности детей; * Не злоупотреблять и не захваливать; * Использовать различные меры поощрения; * Не следует забывать о тех, кто редко поощряется или не поощряется; *Поощрение должно быть в присутствии детей; * Поощрение должно быть доброжелательным и идти от сердца, от души. </vt:lpstr>
      <vt:lpstr>                 </vt:lpstr>
      <vt:lpstr> </vt:lpstr>
      <vt:lpstr> </vt:lpstr>
      <vt:lpstr>                   Можно выделить следующие                                                            виды наказаний: * Словесное наказание (угрозы, оскорбления, унижения, крики, ворчание и т.д.); * Физическое наказание (шлепки, порка ремнём, подзатыльники и т.д.); * Наказание изоляцией (стояние в углу, запирание в комнате, ванной, туалете, отказ от контакта и т.д.); * Наказание лишением (лишение прогулок, сладостей, компьютера и т.д.)                         Наказание также бывает: * Справедливое ( ребёнок получает наказание, нарушая те правила, которые были обдуманы, обсуждены или известны ребёнку. * Несправедливое (ребёнок чувствует искреннюю обиду и непонимания смысла наказания)   </vt:lpstr>
      <vt:lpstr>Наказывая подумай зачем? (рабочий стол) Наташин слайд))</vt:lpstr>
      <vt:lpstr> </vt:lpstr>
      <vt:lpstr>     . 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</dc:creator>
  <cp:lastModifiedBy>I</cp:lastModifiedBy>
  <cp:revision>42</cp:revision>
  <dcterms:created xsi:type="dcterms:W3CDTF">2016-10-24T15:16:37Z</dcterms:created>
  <dcterms:modified xsi:type="dcterms:W3CDTF">2016-10-26T03:46:59Z</dcterms:modified>
</cp:coreProperties>
</file>